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07F"/>
    <a:srgbClr val="009E32"/>
    <a:srgbClr val="00C800"/>
    <a:srgbClr val="009E47"/>
    <a:srgbClr val="00FA00"/>
    <a:srgbClr val="00F801"/>
    <a:srgbClr val="00B45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53C8-5588-4378-BB0E-F13F8E1112B8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F216-776C-4138-8C2D-253461AAC5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42994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8E6F-7D0D-4628-A8CB-45FFD11D8829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FBDB-423F-4243-9C07-C650847FD3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093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DE0D-C189-4B0F-B1B7-8A5FB8C813D0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7EE3-7CCC-40C7-B640-24EAC49ED9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8374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76AF-B848-437D-9D36-E256138E8F54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8CF3-3E9D-4719-BAA2-9DA47706E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28021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750E-FC73-4ABB-AECC-B81ACFFE958A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285F-F114-4381-8F56-B1B3266C96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1029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38E3-146E-4A40-93D3-D110B9B8ADCF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187-D571-47E0-A2D6-2652E65074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49706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B0DF-9494-44D5-9F67-43A4FCB30A8A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DD0C-8DB5-4B62-9523-0D81B1D152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1773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3916-8EBF-478D-A239-60C4F5F4399D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7EA3-7F80-435E-9362-B1535FC973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8470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81D-1501-46B8-AB76-EC3CF98B5762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D8CF-D038-45F2-B55F-41333E3584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237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EC47-520C-4FE6-ADB6-3A27852D708E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37D2-8C99-4749-960C-746452D376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14728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5FEF-D5A0-4126-93E0-4D623A07F782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9FA8-B502-4894-8A22-7179FEBC52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1644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it-IT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it-IT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18911-1680-449E-9F92-AA66A673B195}" type="datetimeFigureOut">
              <a:rPr lang="it-IT"/>
              <a:pPr>
                <a:defRPr/>
              </a:pPr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E521E-661B-4202-ACE1-01A8939882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2888"/>
            <a:ext cx="9472613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1150938" y="2692400"/>
            <a:ext cx="9890125" cy="933450"/>
          </a:xfrm>
        </p:spPr>
        <p:txBody>
          <a:bodyPr/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it-IT" altLang="it-IT" sz="4800" dirty="0">
                <a:ea typeface="+mn-ea"/>
                <a:cs typeface="+mn-cs"/>
              </a:rPr>
              <a:t>Servizio </a:t>
            </a:r>
            <a:r>
              <a:rPr lang="it-IT" altLang="it-IT" sz="4800" dirty="0" smtClean="0">
                <a:ea typeface="+mn-ea"/>
                <a:cs typeface="+mn-cs"/>
              </a:rPr>
              <a:t>di recupero dati</a:t>
            </a:r>
            <a:endParaRPr lang="it-IT" altLang="it-IT" sz="4800" dirty="0"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22488"/>
            <a:ext cx="91440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400" dirty="0">
                <a:latin typeface="+mj-lt"/>
              </a:rPr>
              <a:t>Aesse Service</a:t>
            </a:r>
          </a:p>
        </p:txBody>
      </p:sp>
      <p:sp>
        <p:nvSpPr>
          <p:cNvPr id="2056" name="Subtitle 2"/>
          <p:cNvSpPr txBox="1">
            <a:spLocks/>
          </p:cNvSpPr>
          <p:nvPr/>
        </p:nvSpPr>
        <p:spPr bwMode="auto">
          <a:xfrm>
            <a:off x="1524000" y="3832225"/>
            <a:ext cx="9144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it-IT" sz="2400" dirty="0">
                <a:latin typeface="+mj-lt"/>
              </a:rPr>
              <a:t>Servizio di recupero dati dedicato al </a:t>
            </a:r>
            <a:r>
              <a:rPr lang="it-IT" altLang="it-IT" sz="2400" b="1" dirty="0">
                <a:latin typeface="+mj-lt"/>
              </a:rPr>
              <a:t>rivenditore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Unità criptate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112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123950"/>
            <a:ext cx="7491413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Memory Card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122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970088"/>
            <a:ext cx="2079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6388" y="2024063"/>
            <a:ext cx="6223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+mj-lt"/>
              </a:rPr>
              <a:t>Principali tipologie di memory card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+mj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Pendrive USB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SD e micro SD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Compact flash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Altri</a:t>
            </a:r>
            <a:endParaRPr lang="it-IT" sz="16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Memory Card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250950"/>
            <a:ext cx="5789613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Memory Card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830263"/>
            <a:ext cx="43338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Virtual Machine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1536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149475"/>
            <a:ext cx="20796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6388" y="2024063"/>
            <a:ext cx="6223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+mj-lt"/>
              </a:rPr>
              <a:t>Principali tipologie di strutture hardware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V</a:t>
            </a:r>
            <a:r>
              <a:rPr lang="it-IT" sz="2400" b="1" dirty="0">
                <a:latin typeface="+mj-lt"/>
              </a:rPr>
              <a:t>irtual machine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+mj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Su singolo disco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Su struttura RAID/NAS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Su appliance SAN / ISCSI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b="1">
                <a:latin typeface="Raleway" pitchFamily="50" charset="0"/>
              </a:rPr>
              <a:t>Virtual Machine</a:t>
            </a:r>
            <a:endParaRPr lang="it-IT" altLang="it-IT" sz="3600" b="1">
              <a:latin typeface="Raleway" pitchFamily="50" charset="0"/>
            </a:endParaRPr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123950"/>
            <a:ext cx="6723063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000" dirty="0">
                <a:latin typeface="+mj-lt"/>
              </a:rPr>
              <a:t>Altri supporti sui quali interveniamo</a:t>
            </a:r>
            <a:endParaRPr lang="it-IT" altLang="it-IT" dirty="0">
              <a:latin typeface="+mj-lt"/>
            </a:endParaRPr>
          </a:p>
        </p:txBody>
      </p:sp>
      <p:pic>
        <p:nvPicPr>
          <p:cNvPr id="174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866900"/>
            <a:ext cx="26447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6388" y="1824038"/>
            <a:ext cx="62230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+mj-lt"/>
              </a:rPr>
              <a:t>Altri supporti sui quali è disponibile il servizio di recupero dati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+mj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Tape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CD / DVD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Floppy Disk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Cartucce magnetiche removibili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88" y="0"/>
            <a:ext cx="266541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Come possiamo aiutarti?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322388"/>
            <a:ext cx="77327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88" y="0"/>
            <a:ext cx="2665412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Come possiamo aiutarti?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194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170113"/>
            <a:ext cx="9464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113" y="0"/>
            <a:ext cx="303688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000" dirty="0">
                <a:latin typeface="+mj-lt"/>
              </a:rPr>
              <a:t>Come possiamo aiutarti?</a:t>
            </a:r>
            <a:endParaRPr lang="it-IT" altLang="it-IT" dirty="0">
              <a:latin typeface="+mj-lt"/>
            </a:endParaRPr>
          </a:p>
        </p:txBody>
      </p:sp>
      <p:pic>
        <p:nvPicPr>
          <p:cNvPr id="204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976438"/>
            <a:ext cx="264477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6388" y="1824038"/>
            <a:ext cx="673417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+mj-lt"/>
              </a:rPr>
              <a:t>Quali informazioni sono necessarie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+mj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Tipo di periferica dalla quale recuperare i dati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Sistema operativo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Descrizione dell’evento scatenante la perdita dei dati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Come possiamo contattarti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307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S</a:t>
            </a:r>
            <a:r>
              <a:rPr lang="it-IT" altLang="it-IT" sz="3600" dirty="0">
                <a:latin typeface="+mj-lt"/>
              </a:rPr>
              <a:t>truttura del servizio – Com’è strutturato il servizio?</a:t>
            </a:r>
          </a:p>
        </p:txBody>
      </p:sp>
      <p:pic>
        <p:nvPicPr>
          <p:cNvPr id="307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176338"/>
            <a:ext cx="855027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Hard Disk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69988"/>
            <a:ext cx="60706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Hard Disk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51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2725"/>
            <a:ext cx="60706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RAID / NAS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61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687513"/>
            <a:ext cx="64531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RAID / NAS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71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404938"/>
            <a:ext cx="553085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b="1" dirty="0">
                <a:latin typeface="+mj-lt"/>
              </a:rPr>
              <a:t>SSD</a:t>
            </a:r>
            <a:endParaRPr lang="it-IT" altLang="it-IT" sz="3600" b="1" dirty="0">
              <a:latin typeface="+mj-lt"/>
            </a:endParaRPr>
          </a:p>
        </p:txBody>
      </p:sp>
      <p:pic>
        <p:nvPicPr>
          <p:cNvPr id="81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654175"/>
            <a:ext cx="55308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SSD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1412875"/>
            <a:ext cx="5507037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0"/>
            <a:ext cx="35718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0" y="15875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800" dirty="0">
                <a:latin typeface="+mj-lt"/>
              </a:rPr>
              <a:t>Unità criptate</a:t>
            </a:r>
            <a:endParaRPr lang="it-IT" altLang="it-IT" sz="3600" dirty="0">
              <a:latin typeface="+mj-lt"/>
            </a:endParaRPr>
          </a:p>
        </p:txBody>
      </p:sp>
      <p:pic>
        <p:nvPicPr>
          <p:cNvPr id="102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700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6388" y="2024063"/>
            <a:ext cx="6223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+mj-lt"/>
              </a:rPr>
              <a:t>Principali software di criptazione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+mj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McAfee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Sophos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BitLocker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Altri</a:t>
            </a:r>
            <a:endParaRPr lang="it-IT" sz="16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Raleway" pitchFamily="50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6108700"/>
            <a:ext cx="232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150</Words>
  <Application>Microsoft Office PowerPoint</Application>
  <PresentationFormat>Personalizzato</PresentationFormat>
  <Paragraphs>51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Office Theme</vt:lpstr>
      <vt:lpstr>Servizio di recupero dati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recupero dati su misura</dc:title>
  <dc:creator>Stefano</dc:creator>
  <cp:lastModifiedBy>fabio</cp:lastModifiedBy>
  <cp:revision>60</cp:revision>
  <dcterms:created xsi:type="dcterms:W3CDTF">2017-03-04T20:54:48Z</dcterms:created>
  <dcterms:modified xsi:type="dcterms:W3CDTF">2017-06-07T06:51:13Z</dcterms:modified>
  <cp:contentStatus/>
</cp:coreProperties>
</file>